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70C0"/>
    <a:srgbClr val="FFFF00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88575" autoAdjust="0"/>
  </p:normalViewPr>
  <p:slideViewPr>
    <p:cSldViewPr>
      <p:cViewPr varScale="1">
        <p:scale>
          <a:sx n="66" d="100"/>
          <a:sy n="66" d="100"/>
        </p:scale>
        <p:origin x="1690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notesViewPr>
    <p:cSldViewPr>
      <p:cViewPr varScale="1">
        <p:scale>
          <a:sx n="51" d="100"/>
          <a:sy n="51" d="100"/>
        </p:scale>
        <p:origin x="-1764" y="-102"/>
      </p:cViewPr>
      <p:guideLst>
        <p:guide orient="horz" pos="2909"/>
        <p:guide pos="2189"/>
      </p:guideLst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Implementation Takeaways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2362200"/>
          </a:xfrm>
        </p:spPr>
        <p:txBody>
          <a:bodyPr/>
          <a:lstStyle/>
          <a:p>
            <a:r>
              <a:rPr lang="en-US" sz="2800" dirty="0"/>
              <a:t>Preservation option selection by life cycle cost</a:t>
            </a:r>
          </a:p>
          <a:p>
            <a:r>
              <a:rPr lang="en-US" sz="2800" dirty="0"/>
              <a:t>Importance of good design, materials, construction</a:t>
            </a:r>
          </a:p>
          <a:p>
            <a:r>
              <a:rPr lang="en-US" sz="2800" dirty="0"/>
              <a:t>Web access (</a:t>
            </a:r>
            <a:r>
              <a:rPr lang="en-US" sz="2800" dirty="0" err="1">
                <a:solidFill>
                  <a:srgbClr val="FFFF00"/>
                </a:solidFill>
              </a:rPr>
              <a:t>asphaltresearch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FF00"/>
                </a:solidFill>
              </a:rPr>
              <a:t>2018Track</a:t>
            </a:r>
            <a:r>
              <a:rPr lang="en-US" sz="2800" dirty="0"/>
              <a:t>)</a:t>
            </a:r>
          </a:p>
          <a:p>
            <a:pPr lvl="1"/>
            <a:r>
              <a:rPr lang="en-US" sz="1400" dirty="0"/>
              <a:t>https://pooledfund.org/Details/Study/627</a:t>
            </a:r>
          </a:p>
          <a:p>
            <a:pPr lvl="1"/>
            <a:r>
              <a:rPr lang="en-US" sz="1400" dirty="0"/>
              <a:t>http://eng.auburn.edu/research/centers/ncat/testtrack/preservation/index.html</a:t>
            </a:r>
          </a:p>
          <a:p>
            <a:pPr lvl="1"/>
            <a:r>
              <a:rPr lang="en-US" sz="1400" dirty="0"/>
              <a:t>http://eng.auburn.edu/research/centers/ncat/testtrack/mnroad.html</a:t>
            </a:r>
          </a:p>
          <a:p>
            <a:pPr lvl="1"/>
            <a:r>
              <a:rPr lang="en-US" sz="1400" dirty="0"/>
              <a:t>http://www.dot.state.mn.us/mnroad/ncatpartnership/pavementpreservation/index.html</a:t>
            </a:r>
          </a:p>
          <a:p>
            <a:pPr lvl="1"/>
            <a:r>
              <a:rPr lang="en-US" sz="1400" dirty="0">
                <a:solidFill>
                  <a:srgbClr val="FFFF00"/>
                </a:solidFill>
              </a:rPr>
              <a:t>http://eng.auburn.edu/research/centers/ncat/testtrack/preservation/construction-performance.html</a:t>
            </a:r>
          </a:p>
          <a:p>
            <a:r>
              <a:rPr lang="en-US" sz="2800" dirty="0"/>
              <a:t>Effect of crack sealing on initiation and propagation</a:t>
            </a:r>
          </a:p>
          <a:p>
            <a:r>
              <a:rPr lang="en-US" sz="2800" dirty="0"/>
              <a:t>Performance value of robust/combination treatments</a:t>
            </a:r>
          </a:p>
          <a:p>
            <a:r>
              <a:rPr lang="en-US" sz="2800" dirty="0"/>
              <a:t>Cold recycle mix for both base and binder layers.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2102558" y="6318261"/>
            <a:ext cx="4262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http://www.omnicrete.com.au/road-safety-surfacing/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655124"/>
            <a:ext cx="5452772" cy="7078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APRIL 20-22, 2021</a:t>
            </a:r>
          </a:p>
        </p:txBody>
      </p:sp>
    </p:spTree>
    <p:extLst>
      <p:ext uri="{BB962C8B-B14F-4D97-AF65-F5344CB8AC3E}">
        <p14:creationId xmlns:p14="http://schemas.microsoft.com/office/powerpoint/2010/main" val="307985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0ECC4C8-93A1-41A7-8B57-516512F9F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uzz Powell Business Card.jpg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54" y="838200"/>
            <a:ext cx="8582146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13" y="1752600"/>
            <a:ext cx="4249497" cy="38625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</a:rPr>
              <a:t>Dr. R. Buzz Powell, PE</a:t>
            </a:r>
          </a:p>
          <a:p>
            <a:r>
              <a:rPr lang="en-US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Director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277 Technology Parkway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Auburn, AL  36830</a:t>
            </a:r>
          </a:p>
          <a:p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Phone: (334) 844-6857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Cell: (334) 750-6293</a:t>
            </a: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buzz@auburn.edu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www.pavetrack.com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Twitter: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www.twitter.com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pavetrack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2398"/>
      </p:ext>
    </p:extLst>
  </p:cSld>
  <p:clrMapOvr>
    <a:masterClrMapping/>
  </p:clrMapOvr>
</p:sld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57531</TotalTime>
  <Words>632</Words>
  <Application>Microsoft Office PowerPoint</Application>
  <PresentationFormat>On-screen Show (4:3)</PresentationFormat>
  <Paragraphs>217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7_Office Theme</vt:lpstr>
      <vt:lpstr>6_Office Theme</vt:lpstr>
      <vt:lpstr>3_Office Theme</vt:lpstr>
      <vt:lpstr>9_Office Theme</vt:lpstr>
      <vt:lpstr>Pooled Fund Study to Measure Benefits of Pavement Preservation</vt:lpstr>
      <vt:lpstr>PowerPoint Presentation</vt:lpstr>
      <vt:lpstr>SHRP2 – R26</vt:lpstr>
      <vt:lpstr>FAA</vt:lpstr>
      <vt:lpstr>Hot Climate Research</vt:lpstr>
      <vt:lpstr>Cold Climate Research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Implementation (Years to PoorMAP-21)</vt:lpstr>
      <vt:lpstr>Implementation (Years to PoorMAP-21)</vt:lpstr>
      <vt:lpstr>Implementation (Reduced CracksYear 5)</vt:lpstr>
      <vt:lpstr>Northern Test Sections</vt:lpstr>
      <vt:lpstr>Northern Control Section</vt:lpstr>
      <vt:lpstr>Triple Layer Chip Seal</vt:lpstr>
      <vt:lpstr>Double Layer Micro Surface</vt:lpstr>
      <vt:lpstr>¾” Thinlay</vt:lpstr>
      <vt:lpstr>Implementation Takeaways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Buzz Powell</cp:lastModifiedBy>
  <cp:revision>457</cp:revision>
  <cp:lastPrinted>2018-10-22T19:35:02Z</cp:lastPrinted>
  <dcterms:created xsi:type="dcterms:W3CDTF">2010-07-08T14:10:19Z</dcterms:created>
  <dcterms:modified xsi:type="dcterms:W3CDTF">2019-08-15T11:20:14Z</dcterms:modified>
</cp:coreProperties>
</file>